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10072-BC02-45B5-B589-FE66355D6BBA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4AA51-C42B-4984-8AF1-01625F44B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6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5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0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7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9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0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1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5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A60E-A94E-405D-9C41-ECFC89421ABF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8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21810"/>
              </p:ext>
            </p:extLst>
          </p:nvPr>
        </p:nvGraphicFramePr>
        <p:xfrm>
          <a:off x="546848" y="1577788"/>
          <a:ext cx="9405095" cy="4260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585">
                  <a:extLst>
                    <a:ext uri="{9D8B030D-6E8A-4147-A177-3AD203B41FA5}">
                      <a16:colId xmlns:a16="http://schemas.microsoft.com/office/drawing/2014/main" val="2141451949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419496424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785192733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4206388475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53117977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167452441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203497146"/>
                    </a:ext>
                  </a:extLst>
                </a:gridCol>
              </a:tblGrid>
              <a:tr h="615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Name of</a:t>
                      </a:r>
                      <a:r>
                        <a:rPr lang="en-GB" sz="1000" b="1" baseline="0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Families in Partnership member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appointed </a:t>
                      </a: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 Workplace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Declaration of other Business &amp; Financial Interests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Relationship to any other member of staff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Governor at any Trust school.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Governor at other Establishments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449689"/>
                  </a:ext>
                </a:extLst>
              </a:tr>
              <a:tr h="307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Emma Bell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kern="1200" dirty="0" err="1">
                          <a:solidFill>
                            <a:schemeClr val="tx1"/>
                          </a:solidFill>
                          <a:effectLst/>
                          <a:latin typeface="Lora" pitchFamily="2" charset="0"/>
                          <a:ea typeface="+mn-ea"/>
                          <a:cs typeface="+mn-cs"/>
                        </a:rPr>
                        <a:t>Contentsquare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Lora" pitchFamily="2" charset="0"/>
                          <a:ea typeface="+mn-ea"/>
                          <a:cs typeface="+mn-cs"/>
                        </a:rPr>
                        <a:t> 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5445012"/>
                  </a:ext>
                </a:extLst>
              </a:tr>
              <a:tr h="769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/>
                        <a:t>Prof. Michael Opoku Agyeman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/>
                        <a:t>University of Northampton (</a:t>
                      </a:r>
                      <a:r>
                        <a:rPr lang="en-GB" sz="1100" dirty="0" err="1"/>
                        <a:t>UoN</a:t>
                      </a:r>
                      <a:r>
                        <a:rPr lang="en-GB" sz="1100" dirty="0"/>
                        <a:t>).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621700"/>
                  </a:ext>
                </a:extLst>
              </a:tr>
              <a:tr h="9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Joanna Byrne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Skears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Photography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508172"/>
                  </a:ext>
                </a:extLst>
              </a:tr>
              <a:tr h="307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404949"/>
                  </a:ext>
                </a:extLst>
              </a:tr>
              <a:tr h="6993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97681"/>
                  </a:ext>
                </a:extLst>
              </a:tr>
              <a:tr h="615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32998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94" y="104800"/>
            <a:ext cx="1550791" cy="10964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26142" y="413618"/>
            <a:ext cx="9663952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Parklands Primary School - </a:t>
            </a:r>
            <a:r>
              <a:rPr lang="en-US" b="1" u="sng" dirty="0"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Families In Partnership </a:t>
            </a:r>
            <a:endParaRPr lang="en-GB" b="1" u="sng" dirty="0"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Register of Interests  2022/2023</a:t>
            </a:r>
            <a:endParaRPr lang="en-GB" sz="1200" dirty="0">
              <a:effectLst/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9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Lora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Gautrey</dc:creator>
  <cp:lastModifiedBy>Catherine Gautrey</cp:lastModifiedBy>
  <cp:revision>4</cp:revision>
  <dcterms:created xsi:type="dcterms:W3CDTF">2022-06-23T12:57:17Z</dcterms:created>
  <dcterms:modified xsi:type="dcterms:W3CDTF">2022-09-23T15:08:40Z</dcterms:modified>
</cp:coreProperties>
</file>