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9" r:id="rId5"/>
    <p:sldId id="258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2715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5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28"/>
            <a:ext cx="10515600" cy="132556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87781"/>
            <a:ext cx="10515600" cy="3749964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37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85455"/>
            <a:ext cx="10515600" cy="1053314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58472"/>
            <a:ext cx="5181600" cy="401565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58472"/>
            <a:ext cx="5181600" cy="40156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04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035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311564"/>
            <a:ext cx="10515600" cy="11272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29163"/>
            <a:ext cx="10515600" cy="4110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68119" y="-24373"/>
            <a:ext cx="12260119" cy="15790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076335" y="459189"/>
            <a:ext cx="1243692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29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Welcome to Year 5!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297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2387600"/>
          </a:xfrm>
        </p:spPr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Welcome to Year 5!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913063"/>
            <a:ext cx="11760200" cy="3462337"/>
          </a:xfrm>
        </p:spPr>
        <p:txBody>
          <a:bodyPr>
            <a:normAutofit/>
          </a:bodyPr>
          <a:lstStyle/>
          <a:p>
            <a:pPr algn="just"/>
            <a:r>
              <a:rPr lang="en-GB" sz="4400" dirty="0">
                <a:latin typeface="Twinkl Cursive Looped" panose="02000000000000000000" pitchFamily="2" charset="0"/>
              </a:rPr>
              <a:t>5M – Mr Mackenzie</a:t>
            </a:r>
          </a:p>
          <a:p>
            <a:pPr algn="just"/>
            <a:r>
              <a:rPr lang="en-GB" sz="4400" dirty="0">
                <a:latin typeface="Twinkl Cursive Looped" panose="02000000000000000000" pitchFamily="2" charset="0"/>
              </a:rPr>
              <a:t>5B – Miss Briddon </a:t>
            </a:r>
          </a:p>
          <a:p>
            <a:pPr algn="just"/>
            <a:r>
              <a:rPr lang="en-GB" sz="4400" dirty="0">
                <a:latin typeface="Twinkl Cursive Looped" panose="02000000000000000000" pitchFamily="2" charset="0"/>
              </a:rPr>
              <a:t>Teaching Assistants – Mrs Wilkins</a:t>
            </a:r>
          </a:p>
        </p:txBody>
      </p:sp>
    </p:spTree>
    <p:extLst>
      <p:ext uri="{BB962C8B-B14F-4D97-AF65-F5344CB8AC3E}">
        <p14:creationId xmlns:p14="http://schemas.microsoft.com/office/powerpoint/2010/main" val="341560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2F1BC-F4CE-4CA8-820A-90D465282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9617"/>
            <a:ext cx="10515600" cy="885683"/>
          </a:xfrm>
        </p:spPr>
        <p:txBody>
          <a:bodyPr/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Outline of our day.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B0260-A77A-4D42-B701-64B911C45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5300"/>
            <a:ext cx="105156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8.45 – 9.10: Morning challenge</a:t>
            </a:r>
          </a:p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9.10 – 10.10: Literacy</a:t>
            </a:r>
          </a:p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10.00 – 10.15: Assembly in classes</a:t>
            </a:r>
          </a:p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10.15 – 10.30: Break</a:t>
            </a:r>
          </a:p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10.30 - 10.45: Handwriting</a:t>
            </a:r>
          </a:p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10.45 – 11.00: Times tables </a:t>
            </a:r>
          </a:p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11.00 - 12.00: Maths </a:t>
            </a:r>
          </a:p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12.00 – 12.30: Grammar &amp; Punctuation</a:t>
            </a:r>
          </a:p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12.30 – 13.30: Lunch </a:t>
            </a:r>
          </a:p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13.30 – 15.00: Creative Curriculum (Friday Science and Thursday PE)</a:t>
            </a:r>
          </a:p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15.00 – 15.15: Reading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838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42FC8-0586-4C2D-9F57-97606A07D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Creative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4189F-45A2-4615-A745-CD3D2B81F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7080"/>
            <a:ext cx="10515600" cy="4297219"/>
          </a:xfrm>
        </p:spPr>
        <p:txBody>
          <a:bodyPr>
            <a:normAutofit/>
          </a:bodyPr>
          <a:lstStyle/>
          <a:p>
            <a:pPr algn="just"/>
            <a:r>
              <a:rPr lang="en-GB" sz="3200" dirty="0">
                <a:latin typeface="Twinkl Cursive Looped" panose="02000000000000000000" pitchFamily="2" charset="0"/>
              </a:rPr>
              <a:t>During the afternoon we will be delivering a wide and balanced  curriculum.</a:t>
            </a:r>
          </a:p>
          <a:p>
            <a:pPr algn="just"/>
            <a:endParaRPr lang="en-GB" sz="3200" dirty="0">
              <a:latin typeface="Twinkl Cursive Looped" panose="02000000000000000000" pitchFamily="2" charset="0"/>
            </a:endParaRPr>
          </a:p>
          <a:p>
            <a:pPr algn="just"/>
            <a:r>
              <a:rPr lang="en-GB" sz="3200" dirty="0">
                <a:latin typeface="Twinkl Cursive Looped" panose="02000000000000000000" pitchFamily="2" charset="0"/>
              </a:rPr>
              <a:t>Our theme for this term is the First World War and is an exciting topic to start off the year.</a:t>
            </a:r>
          </a:p>
        </p:txBody>
      </p:sp>
    </p:spTree>
    <p:extLst>
      <p:ext uri="{BB962C8B-B14F-4D97-AF65-F5344CB8AC3E}">
        <p14:creationId xmlns:p14="http://schemas.microsoft.com/office/powerpoint/2010/main" val="3408677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7C788-5897-4C43-BE77-3C538F79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29" y="420255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Other elements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E78C6-7A6D-42A9-8D3B-5FF09C1E2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29" y="1927246"/>
            <a:ext cx="10515600" cy="4930754"/>
          </a:xfrm>
        </p:spPr>
        <p:txBody>
          <a:bodyPr>
            <a:noAutofit/>
          </a:bodyPr>
          <a:lstStyle/>
          <a:p>
            <a:pPr algn="just"/>
            <a:r>
              <a:rPr lang="en-GB" sz="3600" dirty="0">
                <a:latin typeface="Twinkl Cursive Looped" panose="02000000000000000000" pitchFamily="2" charset="0"/>
              </a:rPr>
              <a:t>The children will have 5 sessions of handwriting per week.</a:t>
            </a:r>
          </a:p>
          <a:p>
            <a:pPr algn="just"/>
            <a:r>
              <a:rPr lang="en-GB" sz="3600" dirty="0">
                <a:latin typeface="Twinkl Cursive Looped" panose="02000000000000000000" pitchFamily="2" charset="0"/>
              </a:rPr>
              <a:t>P.E. will be a Thursday afternoon. </a:t>
            </a:r>
          </a:p>
          <a:p>
            <a:pPr algn="just"/>
            <a:r>
              <a:rPr lang="en-GB" sz="3600" dirty="0">
                <a:latin typeface="Twinkl Cursive Looped" panose="02000000000000000000" pitchFamily="2" charset="0"/>
              </a:rPr>
              <a:t>Weekly comprehension and Science lessons.</a:t>
            </a:r>
          </a:p>
          <a:p>
            <a:pPr algn="just"/>
            <a:r>
              <a:rPr lang="en-GB" sz="3600" dirty="0">
                <a:latin typeface="Twinkl Cursive Looped" panose="02000000000000000000" pitchFamily="2" charset="0"/>
              </a:rPr>
              <a:t>Celebration assembly every Friday for the children to bring in anything they are proud of. </a:t>
            </a:r>
          </a:p>
        </p:txBody>
      </p:sp>
    </p:spTree>
    <p:extLst>
      <p:ext uri="{BB962C8B-B14F-4D97-AF65-F5344CB8AC3E}">
        <p14:creationId xmlns:p14="http://schemas.microsoft.com/office/powerpoint/2010/main" val="2691556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E2F57-03BC-4321-BA86-01E89A64C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1B02D-CE2B-470A-BB10-945CE7158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2291"/>
            <a:ext cx="10515600" cy="3925454"/>
          </a:xfrm>
        </p:spPr>
        <p:txBody>
          <a:bodyPr>
            <a:normAutofit/>
          </a:bodyPr>
          <a:lstStyle/>
          <a:p>
            <a:pPr algn="just"/>
            <a:r>
              <a:rPr lang="en-GB" sz="3200" dirty="0">
                <a:latin typeface="Twinkl Cursive Looped" panose="02000000000000000000" pitchFamily="2" charset="0"/>
              </a:rPr>
              <a:t>Each week the children will receive Spelling, Grammar and Maths work based on the teaching of that week.</a:t>
            </a:r>
          </a:p>
          <a:p>
            <a:pPr algn="just"/>
            <a:r>
              <a:rPr lang="en-GB" sz="3200" dirty="0">
                <a:latin typeface="Twinkl Cursive Looped" panose="02000000000000000000" pitchFamily="2" charset="0"/>
              </a:rPr>
              <a:t>Set on a Friday, due following Wednesday. </a:t>
            </a:r>
          </a:p>
          <a:p>
            <a:pPr algn="just"/>
            <a:r>
              <a:rPr lang="en-GB" sz="3200" dirty="0">
                <a:latin typeface="Twinkl Cursive Looped" panose="02000000000000000000" pitchFamily="2" charset="0"/>
              </a:rPr>
              <a:t>Spellings will be tested weekly; they will be investigating a different sound every other week. </a:t>
            </a:r>
          </a:p>
          <a:p>
            <a:pPr algn="just"/>
            <a:r>
              <a:rPr lang="en-GB" sz="3200" dirty="0">
                <a:latin typeface="Twinkl Cursive Looped" panose="02000000000000000000" pitchFamily="2" charset="0"/>
              </a:rPr>
              <a:t>Reading regularly at home and filling in their journals when the books are complete.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312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0E41D-B6FD-4E3F-87D0-EC236B030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Finally!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F005E-4276-4C16-AB55-ADF32B3E9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8251"/>
            <a:ext cx="10515600" cy="40994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200" dirty="0">
                <a:latin typeface="Twinkl Cursive Looped" panose="02000000000000000000" pitchFamily="2" charset="0"/>
              </a:rPr>
              <a:t>Please feel free to come and talk to us about your child.</a:t>
            </a:r>
          </a:p>
          <a:p>
            <a:pPr marL="0" indent="0" algn="ctr">
              <a:buNone/>
            </a:pPr>
            <a:endParaRPr lang="en-GB" sz="3200" dirty="0">
              <a:latin typeface="Twinkl Cursive Looped" panose="02000000000000000000" pitchFamily="2" charset="0"/>
            </a:endParaRPr>
          </a:p>
          <a:p>
            <a:pPr marL="0" indent="0" algn="ctr">
              <a:buNone/>
            </a:pPr>
            <a:r>
              <a:rPr lang="en-GB" sz="3200" dirty="0">
                <a:latin typeface="Twinkl Cursive Looped" panose="02000000000000000000" pitchFamily="2" charset="0"/>
              </a:rPr>
              <a:t>We are looking forward to a success and creative year!</a:t>
            </a:r>
          </a:p>
          <a:p>
            <a:pPr marL="0" indent="0" algn="ctr">
              <a:buNone/>
            </a:pPr>
            <a:endParaRPr lang="en-GB" sz="3200" dirty="0">
              <a:latin typeface="Twinkl Cursive Looped" panose="02000000000000000000" pitchFamily="2" charset="0"/>
            </a:endParaRPr>
          </a:p>
          <a:p>
            <a:pPr marL="0" indent="0" algn="ctr">
              <a:buNone/>
            </a:pPr>
            <a:r>
              <a:rPr lang="en-GB" sz="3200" dirty="0">
                <a:latin typeface="Twinkl Cursive Looped" panose="02000000000000000000" pitchFamily="2" charset="0"/>
              </a:rPr>
              <a:t>The Year 5 Team</a:t>
            </a:r>
          </a:p>
          <a:p>
            <a:pPr marL="0" indent="0" algn="ctr">
              <a:buNone/>
            </a:pPr>
            <a:endParaRPr lang="en-GB" sz="32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360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klands final" id="{4EA62E7D-6E01-4D4A-BBEC-19FE8B4ABC27}" vid="{8EA74D96-BC87-459B-946F-9F6F7BF197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Parklands blank template</Template>
  <TotalTime>1918</TotalTime>
  <Words>270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Twinkl Cursive Looped</vt:lpstr>
      <vt:lpstr>Office Theme</vt:lpstr>
      <vt:lpstr>Welcome to Year 5!</vt:lpstr>
      <vt:lpstr>Welcome to Year 5!</vt:lpstr>
      <vt:lpstr>Outline of our day.</vt:lpstr>
      <vt:lpstr>Creative Curriculum</vt:lpstr>
      <vt:lpstr>Other elements </vt:lpstr>
      <vt:lpstr>Homework</vt:lpstr>
      <vt:lpstr>Finally!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4.</dc:title>
  <dc:creator>CarolineRees</dc:creator>
  <cp:lastModifiedBy>Rachel Winstanley</cp:lastModifiedBy>
  <cp:revision>21</cp:revision>
  <dcterms:created xsi:type="dcterms:W3CDTF">2018-09-19T12:20:23Z</dcterms:created>
  <dcterms:modified xsi:type="dcterms:W3CDTF">2020-11-02T13:12:54Z</dcterms:modified>
</cp:coreProperties>
</file>